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sldIdLst>
    <p:sldId id="300" r:id="rId2"/>
    <p:sldId id="293" r:id="rId3"/>
    <p:sldId id="264" r:id="rId4"/>
    <p:sldId id="302" r:id="rId5"/>
    <p:sldId id="283" r:id="rId6"/>
    <p:sldId id="294" r:id="rId7"/>
    <p:sldId id="289" r:id="rId8"/>
    <p:sldId id="303" r:id="rId9"/>
    <p:sldId id="285" r:id="rId10"/>
    <p:sldId id="307" r:id="rId11"/>
    <p:sldId id="287" r:id="rId12"/>
    <p:sldId id="308" r:id="rId13"/>
    <p:sldId id="288" r:id="rId14"/>
    <p:sldId id="309" r:id="rId15"/>
    <p:sldId id="286" r:id="rId16"/>
    <p:sldId id="310" r:id="rId17"/>
    <p:sldId id="292" r:id="rId18"/>
    <p:sldId id="291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12"/>
    <a:srgbClr val="F476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77675" autoAdjust="0"/>
  </p:normalViewPr>
  <p:slideViewPr>
    <p:cSldViewPr>
      <p:cViewPr>
        <p:scale>
          <a:sx n="43" d="100"/>
          <a:sy n="43" d="100"/>
        </p:scale>
        <p:origin x="-91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51A66F-A3D0-4428-B762-ED5893DDFA5A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3C5827-D49E-4393-8302-5DAC73240A2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baseline="0" dirty="0" smtClean="0"/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282516E2-C11E-4B52-8AA1-4379C326D819}" type="slidenum">
              <a:rPr lang="en-IE" smtClean="0"/>
              <a:pPr eaLnBrk="1" hangingPunct="1"/>
              <a:t>1</a:t>
            </a:fld>
            <a:endParaRPr lang="en-I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5827-D49E-4393-8302-5DAC73240A2A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9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5827-D49E-4393-8302-5DAC73240A2A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A260A6D8-21EF-497C-9B93-1FED8B5ACFD9}" type="slidenum">
              <a:rPr lang="en-IE" smtClean="0"/>
              <a:pPr eaLnBrk="1" hangingPunct="1"/>
              <a:t>3</a:t>
            </a:fld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A383535E-77E3-492C-9383-34560BFE0AE6}" type="slidenum">
              <a:rPr lang="en-IE" smtClean="0"/>
              <a:pPr eaLnBrk="1" hangingPunct="1"/>
              <a:t>4</a:t>
            </a:fld>
            <a:endParaRPr lang="en-I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312E6-09A4-4FDD-92DB-2F90D1BA8040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3B514-890C-42D3-9935-8D8687A77767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5827-D49E-4393-8302-5DAC73240A2A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9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4094" indent="-2708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3221" indent="-21664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6510" indent="-21664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9798" indent="-21664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83086" indent="-2166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6375" indent="-2166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9663" indent="-2166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82952" indent="-2166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3A540-4FBD-436F-AA81-04EDBB39E70C}" type="slidenum">
              <a:rPr lang="en-I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3B514-890C-42D3-9935-8D8687A77767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C5827-D49E-4393-8302-5DAC73240A2A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1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724-1023-4018-9740-C08ACD2CECBF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C14A-6342-4BA9-8649-36B7AE14FA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8" name="Picture 2" descr="C:\Users\hearnlot\Videos\01. CLIENT TRAINING\Ciara Conlon\Ciara docs\GET SET FOR SUCCESS2_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9003" r="28110" b="16660"/>
          <a:stretch/>
        </p:blipFill>
        <p:spPr bwMode="auto">
          <a:xfrm>
            <a:off x="8369953" y="5301208"/>
            <a:ext cx="77404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0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07F2-077B-4674-8D32-7BB1C5D8CE1C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DE20-0AB6-4F6A-9B4F-FC1855D85F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70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EC54-6059-4B81-8C33-F08E389269A6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D02E-485B-48B8-970E-0BD4ECA348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68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A819-F26C-46B1-82E5-8C2FEBA9DF22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92A0-95D8-4C21-B9F9-51B3880F9AC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7" name="Picture 2" descr="C:\Users\hearnlot\Videos\01. CLIENT TRAINING\Ciara Conlon\Ciara docs\GET SET FOR SUCCESS2_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9003" r="28110" b="16660"/>
          <a:stretch/>
        </p:blipFill>
        <p:spPr bwMode="auto">
          <a:xfrm>
            <a:off x="8369953" y="5301208"/>
            <a:ext cx="77404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C3C1-2332-46F8-977E-920EDE2EBC50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DD7B-4868-4C44-BC71-EE69ADAEFEB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53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2667-5090-4881-9AE2-68A91E33C040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6DC-E584-40E3-8CC8-FEF73D2BF0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95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3C64-AEFC-4D32-B848-3091754F8B52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4706-A198-46E4-82DD-6CD08B74BA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82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379A-A7EB-40CF-95EB-91F6ECE181A8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360D-E5A5-490E-A04F-25D53EF328B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1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CC33-8A7B-4588-9FBF-D83EE6AEC1E4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DB6-F247-40C6-AD94-A9654A70EF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4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26D2-1BE4-45B6-88E6-BC18D25CA2BC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027E-4FE0-4378-B3D7-295E3955C7A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119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D801-93FD-4FB8-85AF-2D82BE10501F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BF6B-97B0-4FB2-A439-87DD1E5BB98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316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D62A2-407D-484B-8E4F-43C6D7F1308E}" type="datetimeFigureOut">
              <a:rPr lang="en-IE"/>
              <a:pPr>
                <a:defRPr/>
              </a:pPr>
              <a:t>11/07/2013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32F4C-EEA3-4E56-A9B1-3C8E85DB318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7" name="Picture 2" descr="C:\Users\hearnlot\Videos\01. CLIENT TRAINING\Ciara Conlon\Ciara docs\GET SET FOR SUCCESS2_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9003" r="28110" b="16660"/>
          <a:stretch/>
        </p:blipFill>
        <p:spPr bwMode="auto">
          <a:xfrm>
            <a:off x="8369953" y="5301208"/>
            <a:ext cx="77404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3" name="Picture 15" descr="C:\Users\hearnlot\AppData\Local\Microsoft\Windows\Temporary Internet Files\Content.IE5\Q32VEHUX\MP90042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991" y="-72008"/>
            <a:ext cx="5502047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198884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FF7912"/>
                </a:solidFill>
              </a:rPr>
              <a:t>Lack of Clarity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297884" y="83671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FF7912"/>
                </a:solidFill>
              </a:rPr>
              <a:t>Disorganization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307591" y="315316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FF7912"/>
                </a:solidFill>
              </a:rPr>
              <a:t>High Standards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42930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rgbClr val="FF7912"/>
                </a:solidFill>
              </a:rPr>
              <a:t>Great Expectations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31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1123" y="1260905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Reassess Goals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Decide on Priorities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202899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93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QTEhUUExQWFRQUFxcWGBgVFxgYGBgYFxgXFxcVFhcYHSggGBolGxUXITEhJSkrLi4uFx8zODMsNygtLisBCgoKDg0NFxAPFyscFxwsNysrLCw3NywsLCwrLCw3KzcrKzcsNysrLCsrKysrKywrKysrKysrKysrKysrKysrK//AABEIAIoAsAMBIgACEQEDEQH/xAAcAAABBQEBAQAAAAAAAAAAAAAFAgMEBgcBAAj/xAA8EAABAwMBBQYDBgUDBQAAAAABAAIRAwQhMQUSQVFhBhNxgZHwByKxFCNyocHRMlJi4fEVM0IkQ1OCsv/EABgBAQEBAQEAAAAAAAAAAAAAAAEAAgME/8QAGxEBAQEBAQEBAQAAAAAAAAAAAAERAjEhURL/2gAMAwEAAhEDEQA/AMsakSuxj+6SV6cbONTrDhNtCW1iSethw/wjNCmYmdVGsraff5KzbOs51xKKcAzQM8eHsKXaW7joVOvqPdN3iRHD+oieCrFVm/8AM8z098FJcLe2JEaTzhM1rQ8PfRU7ugPPT/HBedgkgbrugj8wrEslxbmMhN2rToUJbtOoBG8T+I70+RUuz2qwmHjdPPUKxCFYAdfJIYPcJZqSQcZz4pNY8tUYjwqAYSm1PJQWtmMypNvy/NWLHHtgpIJUqpSAymAz6qkRLimx74p53Dkm6pPRWIxUCiPESpBdAUSokgJK8EgleBSwfD4Uy1ElD2p6lUIKitFizPSUWqbSDRj1HM6DxVWo3mMY/Ra/2R7MNpUmuqCajgDB/wCEjh1RbjTP7kmq4F1BwmQHPPDHkOCh3WynzhjhyBHLkIk+a21+x6TolgwljZ1Nv8LWjrCzOhsYps3sxc1SIZujiSI9VdNndjKLWkVYeVb6+Ahta58Ef0NUrtX2OYxneUMAat/ZZ/Vicjnotqq1g5pBg8PXksy27s1rHugbueOmeXonmqBlhfFhiTuHhy6hG6jQYg41VWcCCjGxLqZYT1H6haKaKZwVKayUplPRPd2OkIJLOspdQcv3XXsSG0/JWjEatVxAUbvCn7gxPCVCqvhSxx9SFAqO/NSSVGqNSgEroXiuSlkthXQVxpXgeiksvYSyFe9oU3CRvbzvBgLo9QF9CsKwn4TPH+ot591WA8Yb/dbo1c+q1fD8pmu7CcCZrhFYCb1yC3FRG75v5ILc0gNXAHqQsxqI2/wVT7RUn5L4Agx15R1yrKaucEEdCoG3Bv0HYkhs9Z4R1TLlLNqjskeCf2JVIq+RUd9Jz3tY1vzuIaAebsCQr/s7Zlo1xoUaTK1akB3tWqXEAnUN3SNyYOnLiul6xGKAny5pdR4albTtW0KoY2Sx7GvYSZO6eDuZBEeiiOPHx9wjSdaQcldedITAMBMPuIiNFEq9qCPP3CFViplzBbvSJHvyQpz5P6JiPApuq6AkJpxSAcrkJS9OEsPBeheAXFIe7EX3c39s8mG94GHwqSz6kL6Ipv5r5aDyNMHUHkRkFa2O0dzdUGOpObRb3bTVecnf0c1o4GRoOax1Gp9aU+7bkSMdRjxCHbW2luMLsQOfJZLbbVdZO3pFQvMOl5LpiTIjGCMZ11WmX7e+s2vAjeaDB8NMLNisZttztJeVnbu+2mCTDaY+YycAxOULu6TW7gqvr1qryQGtc2A4EAicyfmHqj2y+zzKtSp35c3A3d0gc5GdCcDoB1VnvtjUqz2vNOlvMAa0lud0YAImDCb1I1kUbYcip8u8yCWuDydRiOUzKudOnjM5Cm0tjtAOBAnhGU3WbHvRZt0BrrcB0wJI/PhnkhewDWbdVwWNAL2F0R/yHyjmRARuuciEMsLd3fVqrSXVHw1u9Hdsj5QTBkkROVQo3a+4DX24x8raw547wAf/ACUOZcgwoHaDaTatc93Jp0/u2E6kN1ccaudJUalVPh4LpJ8AwawUauJ0TNOuBjVOvaXacFFFIlc+zR79yiLbaDH1Sq1AjzRqDDbwodcZRV5Awh91T1K0gIpQXFxTnrsLhSgVxykSrv8AD13fsq2T3QHRWYRg4d942eRkH1VIARzsXtQW15QquMMDt15PBj/lcfASD5KvhjZ3bFpOqNfUpUnPYA1rt3IDcDpgaYwjdy2aJTpYBwEqNfXzGUjvGMHVcjVQcGtM8QrLZvG6D0WfXnaaiSQA49WjGuit3Zeo427N8EEiYOsIvw1OvXEoNWdlFbx3CfYQmprKCh1hqqzf3DwdwPO5JO7HMyQY81Yr1+FWr6nLmngZWoleu6cVejhP6FONHEK+s+H5q2ZeZbcn56YJgbsYpuHM/lIVBpVNQcOByDggjUEcDIWpdZPUqU++qP7MtOPGEJtmcVZtj0Jdk4PJFuNGrmnp+qjGYIPD1Ry8a0iY0Qm7YNBw4LEp1X7mCcKDcFFbunCGV2QukoBHBcc1KIShT5LbmTTbKcNPCdoUsaFPvpYlTQcGrzWzI4HHqnqjYXKag3jsPtY3NlSeTL2Dun/iZAz4tgohtHZlOsPmbJ5jVZv8LNrijXdQeYZcRu9KjZ3c9RI8mrRbx9Q1NxsAEElxnB5QNfULl1MpCrXspb2/zuGedQjXOQCo21Nv0acbj2ud/KyXO8ICkbZp0TH2m5qOgGadMBm96bz/AM1BsmbxmjRFOmP5WwT4nWepWWjtttE1BLmvaP6mlpnzUevWzPKPJGHUyGw4Qq3ta4a2TzV6kO+uI8ZRrslsDvntrVB93T/gH/kdP8R/pBA8T4ITsLYr7p+86W0WnJ4uP8refitOsKQaAGiGtAAA0A5Dom0Wn3iNMk6L5+7Z3tOpfVn0I3N6N5ujnNADnDoSDnjE8Vo3xS7VfZ2fZqR++qtJeQf9umceIc/IHIAnkscgDA4Y6eSeWNWfYLw8zr0+qs9qN3I0hZ1s68NJwI04jp+6vdndtc0EHB08P3V03zUraFYhhIHvpzQt93zwfcqZcvBaQhL2/N5e8rMaJuTvIbUGvshTK4IJ6ckMrHyytwUGCnWtLGVDptyjFiwRwXRiJFKk0jSI5/om7pkCI1UuowbohN1mTAJ4rLQLXp4TbGdEUr2ZAxkKA6mIPRIx41OGfEGCOoI0PVbH2O7TNvKcPMXDB8403wP+43n1HA9FjEqTa3bqbg9ji17ctc0wQeYKLNEfQLbGkfmcAT1Sb25YxuIHoqFs/wCJNM0ouGubVAyWNlrjzAmWnponrW7de0qlWlvvFN7KbqbRuuO9nez/AMYXOxqepW19viYGeig7P2A+4dv1pZTmQ3Rzv2HVGdldmXNdv1wAAflpMMtb1e7V5/IKwClwjgjfxWk29INAawANGABwC7tzbFOzt31n53RDW8XvP8LB48eQkqVb2pnmf1WM/EXtJ9rud2mZoW5c2nyc7SpV6zEA8h1RPtYtVvaV7Ur1H1art6o87zjzJ4AcANAOEKNCUWrzWroCSFLsdoPp4Bx70TRauRCjqxUtsb3NLr3AOQcqszHRTbW8kw7VRnQlVrThQq2fNOmoMqPXVGtC2HCI2jiB0KENqQVMo30YK0xombk6J+lUJI95Q62uw7DsFELalpnUKah+qSRhQq+7xH90RqgZg+zy9EMuDwKjUbdE9Ew7CeL9VFeZUy8tE+D90GVLoEw006Tzy+Rz2k+QqBZyFa/h9cVBdfdCT3b5GILRukzOug6ovi5bo4LhYEM2JtUVg9jnMNajHeNYTA3stOfAjEiQihXPBYrfxA259ksnuaYqVfuafMOcDvOH4WBx9FhDaUAYwBAzy6K/fFS8727bTB+S2aQeXeVN1zj1MBgHgVSJGkx6emkyP1WpFhoM9yEoNwlB3ATn8XPwGUi5eQIiJ8RrrqU4HAcT0Sl1tOegj6e/qkvhRwioAkOISnnVNOUD1K6jVPGpxQ15XW1I8FHSF0LhSmp1Ydpt8Uc2ZTxByOv6KBR08gjWydR4BLUSK9vuAEe/FDKg3ijVz/tjwQakcHzUQ2sPqo5Uutp75qEdFCuhFOz9UtuKZBgFwYZMDdd8rp6QZ8kJ4+iMbEGT74hFEXW/7QNsKjHW7G1G7zhU3gd8AFoLW1OLXtEgHQtC0r/UGd138/dhneZwd2N6CDpy81j/AMQD/wBFbdXXBPUhlMAnrC0DtbixqAYEURjkX0wR4QsNWMp2lUfVe97sve7ecf6nGcfQcggdcbpnlMmToMRjhM9ST0R1/wDC78JPnOqH1Rr41fyYyPqfVbggVUrNkhh33fg4n8R5pum1zyCd0AjeAGB5+o9UqwENYeMO+qm7oj/1H0YkR1lfdacz46k+wPUqA4mRk4j/AB75qZXGniPq5MOGT+JRpG+QY9jISatYZjhol3Gp8D9VCraqZcNXmkuqps8Fyohl/9k="/>
          <p:cNvSpPr>
            <a:spLocks noChangeAspect="1" noChangeArrowheads="1"/>
          </p:cNvSpPr>
          <p:nvPr/>
        </p:nvSpPr>
        <p:spPr bwMode="auto">
          <a:xfrm>
            <a:off x="144463" y="-623888"/>
            <a:ext cx="16764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4099" name="AutoShape 4" descr="data:image/jpeg;base64,/9j/4AAQSkZJRgABAQAAAQABAAD/2wCEAAkGBxQTEhUUExQWFRQUFxcWGBgVFxgYGBgYFxgXFxcVFhcYHSggGBolGxUXITEhJSkrLi4uFx8zODMsNygtLisBCgoKDg0NFxAPFyscFxwsNysrLCw3NywsLCwrLCw3KzcrKzcsNysrLCsrKysrKywrKysrKysrKysrKysrKysrK//AABEIAIoAsAMBIgACEQEDEQH/xAAcAAABBQEBAQAAAAAAAAAAAAAFAgMEBgcBAAj/xAA8EAABAwMBBQYDBgUDBQAAAAABAAIRAwQhMQUSQVFhBhNxgZHwByKxFCNyocHRMlJi4fEVM0IkQ1OCsv/EABgBAQEBAQEAAAAAAAAAAAAAAAEAAgME/8QAGxEBAQEBAQEBAQAAAAAAAAAAAAERAjEhURL/2gAMAwEAAhEDEQA/AMsakSuxj+6SV6cbONTrDhNtCW1iSethw/wjNCmYmdVGsraff5KzbOs51xKKcAzQM8eHsKXaW7joVOvqPdN3iRHD+oieCrFVm/8AM8z098FJcLe2JEaTzhM1rQ8PfRU7ugPPT/HBedgkgbrugj8wrEslxbmMhN2rToUJbtOoBG8T+I70+RUuz2qwmHjdPPUKxCFYAdfJIYPcJZqSQcZz4pNY8tUYjwqAYSm1PJQWtmMypNvy/NWLHHtgpIJUqpSAymAz6qkRLimx74p53Dkm6pPRWIxUCiPESpBdAUSokgJK8EgleBSwfD4Uy1ElD2p6lUIKitFizPSUWqbSDRj1HM6DxVWo3mMY/Ra/2R7MNpUmuqCajgDB/wCEjh1RbjTP7kmq4F1BwmQHPPDHkOCh3WynzhjhyBHLkIk+a21+x6TolgwljZ1Nv8LWjrCzOhsYps3sxc1SIZujiSI9VdNndjKLWkVYeVb6+Ahta58Ef0NUrtX2OYxneUMAat/ZZ/Vicjnotqq1g5pBg8PXksy27s1rHugbueOmeXonmqBlhfFhiTuHhy6hG6jQYg41VWcCCjGxLqZYT1H6haKaKZwVKayUplPRPd2OkIJLOspdQcv3XXsSG0/JWjEatVxAUbvCn7gxPCVCqvhSxx9SFAqO/NSSVGqNSgEroXiuSlkthXQVxpXgeiksvYSyFe9oU3CRvbzvBgLo9QF9CsKwn4TPH+ot591WA8Yb/dbo1c+q1fD8pmu7CcCZrhFYCb1yC3FRG75v5ILc0gNXAHqQsxqI2/wVT7RUn5L4Agx15R1yrKaucEEdCoG3Bv0HYkhs9Z4R1TLlLNqjskeCf2JVIq+RUd9Jz3tY1vzuIaAebsCQr/s7Zlo1xoUaTK1akB3tWqXEAnUN3SNyYOnLiul6xGKAny5pdR4albTtW0KoY2Sx7GvYSZO6eDuZBEeiiOPHx9wjSdaQcldedITAMBMPuIiNFEq9qCPP3CFViplzBbvSJHvyQpz5P6JiPApuq6AkJpxSAcrkJS9OEsPBeheAXFIe7EX3c39s8mG94GHwqSz6kL6Ipv5r5aDyNMHUHkRkFa2O0dzdUGOpObRb3bTVecnf0c1o4GRoOax1Gp9aU+7bkSMdRjxCHbW2luMLsQOfJZLbbVdZO3pFQvMOl5LpiTIjGCMZ11WmX7e+s2vAjeaDB8NMLNisZttztJeVnbu+2mCTDaY+YycAxOULu6TW7gqvr1qryQGtc2A4EAicyfmHqj2y+zzKtSp35c3A3d0gc5GdCcDoB1VnvtjUqz2vNOlvMAa0lud0YAImDCb1I1kUbYcip8u8yCWuDydRiOUzKudOnjM5Cm0tjtAOBAnhGU3WbHvRZt0BrrcB0wJI/PhnkhewDWbdVwWNAL2F0R/yHyjmRARuuciEMsLd3fVqrSXVHw1u9Hdsj5QTBkkROVQo3a+4DX24x8raw547wAf/ACUOZcgwoHaDaTatc93Jp0/u2E6kN1ccaudJUalVPh4LpJ8AwawUauJ0TNOuBjVOvaXacFFFIlc+zR79yiLbaDH1Sq1AjzRqDDbwodcZRV5Awh91T1K0gIpQXFxTnrsLhSgVxykSrv8AD13fsq2T3QHRWYRg4d942eRkH1VIARzsXtQW15QquMMDt15PBj/lcfASD5KvhjZ3bFpOqNfUpUnPYA1rt3IDcDpgaYwjdy2aJTpYBwEqNfXzGUjvGMHVcjVQcGtM8QrLZvG6D0WfXnaaiSQA49WjGuit3Zeo427N8EEiYOsIvw1OvXEoNWdlFbx3CfYQmprKCh1hqqzf3DwdwPO5JO7HMyQY81Yr1+FWr6nLmngZWoleu6cVejhP6FONHEK+s+H5q2ZeZbcn56YJgbsYpuHM/lIVBpVNQcOByDggjUEcDIWpdZPUqU++qP7MtOPGEJtmcVZtj0Jdk4PJFuNGrmnp+qjGYIPD1Ry8a0iY0Qm7YNBw4LEp1X7mCcKDcFFbunCGV2QukoBHBcc1KIShT5LbmTTbKcNPCdoUsaFPvpYlTQcGrzWzI4HHqnqjYXKag3jsPtY3NlSeTL2Dun/iZAz4tgohtHZlOsPmbJ5jVZv8LNrijXdQeYZcRu9KjZ3c9RI8mrRbx9Q1NxsAEElxnB5QNfULl1MpCrXspb2/zuGedQjXOQCo21Nv0acbj2ud/KyXO8ICkbZp0TH2m5qOgGadMBm96bz/AM1BsmbxmjRFOmP5WwT4nWepWWjtttE1BLmvaP6mlpnzUevWzPKPJGHUyGw4Qq3ta4a2TzV6kO+uI8ZRrslsDvntrVB93T/gH/kdP8R/pBA8T4ITsLYr7p+86W0WnJ4uP8refitOsKQaAGiGtAAA0A5Dom0Wn3iNMk6L5+7Z3tOpfVn0I3N6N5ujnNADnDoSDnjE8Vo3xS7VfZ2fZqR++qtJeQf9umceIc/IHIAnkscgDA4Y6eSeWNWfYLw8zr0+qs9qN3I0hZ1s68NJwI04jp+6vdndtc0EHB08P3V03zUraFYhhIHvpzQt93zwfcqZcvBaQhL2/N5e8rMaJuTvIbUGvshTK4IJ6ckMrHyytwUGCnWtLGVDptyjFiwRwXRiJFKk0jSI5/om7pkCI1UuowbohN1mTAJ4rLQLXp4TbGdEUr2ZAxkKA6mIPRIx41OGfEGCOoI0PVbH2O7TNvKcPMXDB8403wP+43n1HA9FjEqTa3bqbg9ji17ctc0wQeYKLNEfQLbGkfmcAT1Sb25YxuIHoqFs/wCJNM0ouGubVAyWNlrjzAmWnponrW7de0qlWlvvFN7KbqbRuuO9nez/AMYXOxqepW19viYGeig7P2A+4dv1pZTmQ3Rzv2HVGdldmXNdv1wAAflpMMtb1e7V5/IKwClwjgjfxWk29INAawANGABwC7tzbFOzt31n53RDW8XvP8LB48eQkqVb2pnmf1WM/EXtJ9rud2mZoW5c2nyc7SpV6zEA8h1RPtYtVvaV7Ur1H1art6o87zjzJ4AcANAOEKNCUWrzWroCSFLsdoPp4Bx70TRauRCjqxUtsb3NLr3AOQcqszHRTbW8kw7VRnQlVrThQq2fNOmoMqPXVGtC2HCI2jiB0KENqQVMo30YK0xombk6J+lUJI95Q62uw7DsFELalpnUKah+qSRhQq+7xH90RqgZg+zy9EMuDwKjUbdE9Ew7CeL9VFeZUy8tE+D90GVLoEw006Tzy+Rz2k+QqBZyFa/h9cVBdfdCT3b5GILRukzOug6ovi5bo4LhYEM2JtUVg9jnMNajHeNYTA3stOfAjEiQihXPBYrfxA259ksnuaYqVfuafMOcDvOH4WBx9FhDaUAYwBAzy6K/fFS8727bTB+S2aQeXeVN1zj1MBgHgVSJGkx6emkyP1WpFhoM9yEoNwlB3ATn8XPwGUi5eQIiJ8RrrqU4HAcT0Sl1tOegj6e/qkvhRwioAkOISnnVNOUD1K6jVPGpxQ15XW1I8FHSF0LhSmp1Ydpt8Uc2ZTxByOv6KBR08gjWydR4BLUSK9vuAEe/FDKg3ijVz/tjwQakcHzUQ2sPqo5Uutp75qEdFCuhFOz9UtuKZBgFwYZMDdd8rp6QZ8kJ4+iMbEGT74hFEXW/7QNsKjHW7G1G7zhU3gd8AFoLW1OLXtEgHQtC0r/UGd138/dhneZwd2N6CDpy81j/AMQD/wBFbdXXBPUhlMAnrC0DtbixqAYEURjkX0wR4QsNWMp2lUfVe97sve7ecf6nGcfQcggdcbpnlMmToMRjhM9ST0R1/wDC78JPnOqH1Rr41fyYyPqfVbggVUrNkhh33fg4n8R5pum1zyCd0AjeAGB5+o9UqwENYeMO+qm7oj/1H0YkR1lfdacz46k+wPUqA4mRk4j/AB75qZXGniPq5MOGT+JRpG+QY9jISatYZjhol3Gp8D9VCraqZcNXmkuqps8Fyohl/9k="/>
          <p:cNvSpPr>
            <a:spLocks noChangeAspect="1" noChangeArrowheads="1"/>
          </p:cNvSpPr>
          <p:nvPr/>
        </p:nvSpPr>
        <p:spPr bwMode="auto">
          <a:xfrm>
            <a:off x="296863" y="-471488"/>
            <a:ext cx="16764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/>
          </a:p>
        </p:txBody>
      </p:sp>
      <p:pic>
        <p:nvPicPr>
          <p:cNvPr id="4100" name="Picture 13" descr="C:\Users\Ciara\AppData\Local\Microsoft\Windows\Temporary Internet Files\Content.IE5\3PNUD55W\MP9004092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36161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50850" y="690563"/>
            <a:ext cx="977423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4000" spc="-150" dirty="0"/>
              <a:t>“</a:t>
            </a:r>
            <a:r>
              <a:rPr lang="en-IE" sz="4000" spc="-150" dirty="0">
                <a:latin typeface="Bernard MT Condensed" pitchFamily="18" charset="0"/>
              </a:rPr>
              <a:t>YOU </a:t>
            </a:r>
            <a:r>
              <a:rPr lang="en-IE" sz="4000" spc="-150" dirty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CAN DO ANYTHING, BUT NOT EVERYTHING</a:t>
            </a:r>
            <a:r>
              <a:rPr lang="en-IE" sz="4000" spc="-150" dirty="0">
                <a:solidFill>
                  <a:schemeClr val="accent6">
                    <a:lumMod val="50000"/>
                  </a:schemeClr>
                </a:solidFill>
              </a:rPr>
              <a:t>”	</a:t>
            </a:r>
            <a:endParaRPr lang="en-IE" sz="4400" spc="-15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IE" sz="2800" spc="-150" dirty="0">
                <a:solidFill>
                  <a:schemeClr val="accent6">
                    <a:lumMod val="50000"/>
                  </a:schemeClr>
                </a:solidFill>
              </a:rPr>
              <a:t>David Allen</a:t>
            </a:r>
          </a:p>
        </p:txBody>
      </p:sp>
    </p:spTree>
    <p:extLst>
      <p:ext uri="{BB962C8B-B14F-4D97-AF65-F5344CB8AC3E}">
        <p14:creationId xmlns:p14="http://schemas.microsoft.com/office/powerpoint/2010/main" val="23748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87624" y="1644947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Reassess Goals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Decide on Priorities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Schedule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202899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2099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93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madison.k12.wi.us/files/Calenda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516"/>
            <a:ext cx="8640662" cy="64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87624" y="2041120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Reassess Goals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Decide on Priorities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Schedule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Create Boundaries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202899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1" y="4462196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2099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93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0"/>
            <a:ext cx="6523843" cy="7101407"/>
          </a:xfrm>
          <a:prstGeom prst="rect">
            <a:avLst/>
          </a:prstGeom>
        </p:spPr>
      </p:pic>
      <p:pic>
        <p:nvPicPr>
          <p:cNvPr id="4" name="Picture 10" descr="C:\Users\hearnlot\AppData\Local\Microsoft\Windows\Temporary Internet Files\Content.IE5\YEHUUHR2\MP9004065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05245"/>
            <a:ext cx="4728691" cy="70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87624" y="2545176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Reassess Goals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Decide on Priorities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Schedule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Create Boundaries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Exercise &amp; Relaxation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202899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1" y="4462196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2099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933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36"/>
            <a:ext cx="575587" cy="7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iara\AppData\Local\Microsoft\Windows\Temporary Internet Files\Content.IE5\Q7RG35YT\MP9004307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0705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iara\AppData\Local\Microsoft\Windows\Temporary Internet Files\Content.IE5\RUR3TACA\MP900424410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53" y="0"/>
            <a:ext cx="5029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iara\AppData\Local\Microsoft\Windows\Temporary Internet Files\Content.IE5\Q7RG35YT\MP90044246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100" y="0"/>
            <a:ext cx="4558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iaraconlon.com\crazy thoughts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04813"/>
            <a:ext cx="8599487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1123" y="569102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</a:p>
          <a:p>
            <a:pPr algn="l" eaLnBrk="1" hangingPunct="1">
              <a:lnSpc>
                <a:spcPct val="150000"/>
              </a:lnSpc>
            </a:pPr>
            <a:endParaRPr lang="en-IE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22129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38"/>
            <a:ext cx="9115425" cy="686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22129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0"/>
            <a:ext cx="9104313" cy="6827838"/>
          </a:xfrm>
        </p:spPr>
      </p:pic>
    </p:spTree>
    <p:extLst>
      <p:ext uri="{BB962C8B-B14F-4D97-AF65-F5344CB8AC3E}">
        <p14:creationId xmlns:p14="http://schemas.microsoft.com/office/powerpoint/2010/main" val="1708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37100"/>
            <a:ext cx="3033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fuelingnewbusiness.com/wp-content/uploads/2011/12/large_3254249029-550x3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0"/>
            <a:ext cx="1030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28600" y="4365104"/>
            <a:ext cx="6748333" cy="1375703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reflection stA="3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87338" y="4652963"/>
            <a:ext cx="5653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IE" sz="4800">
                <a:latin typeface="Aharoni" pitchFamily="2" charset="-79"/>
                <a:cs typeface="Aharoni" pitchFamily="2" charset="-79"/>
              </a:rPr>
              <a:t>Out of Your Head</a:t>
            </a:r>
          </a:p>
        </p:txBody>
      </p:sp>
    </p:spTree>
    <p:extLst>
      <p:ext uri="{BB962C8B-B14F-4D97-AF65-F5344CB8AC3E}">
        <p14:creationId xmlns:p14="http://schemas.microsoft.com/office/powerpoint/2010/main" val="10437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1123" y="569102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madison.k12.wi.us/files/Calenda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5595"/>
            <a:ext cx="512127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6" y="1508601"/>
            <a:ext cx="30988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30238" y="333375"/>
            <a:ext cx="5478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IE" sz="4800" dirty="0" smtClean="0">
                <a:latin typeface="Aharoni" pitchFamily="2" charset="-79"/>
                <a:cs typeface="Aharoni" pitchFamily="2" charset="-79"/>
              </a:rPr>
              <a:t>Work on </a:t>
            </a:r>
            <a:r>
              <a:rPr lang="en-IE" sz="4800" dirty="0">
                <a:latin typeface="Aharoni" pitchFamily="2" charset="-79"/>
                <a:cs typeface="Aharoni" pitchFamily="2" charset="-79"/>
              </a:rPr>
              <a:t>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65" y="3929806"/>
            <a:ext cx="2196016" cy="21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1123" y="953144"/>
            <a:ext cx="7956376" cy="14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IE" sz="36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Declutter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IE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Work on System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Reassess Goals</a:t>
            </a:r>
            <a:endParaRPr lang="en-IE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202899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5" y="1260905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earnlot\AppData\Local\Microsoft\Windows\Temporary Internet Files\Content.IE5\YEHUUHR2\MC90039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4" y="492820"/>
            <a:ext cx="5778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hearnlot\AppData\Local\Microsoft\Windows\Temporary Internet Files\Content.IE5\Q32VEHUX\MP9004141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8664"/>
            <a:ext cx="9144000" cy="147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8336</TotalTime>
  <Words>93</Words>
  <Application>Microsoft Office PowerPoint</Application>
  <PresentationFormat>On-screen Show (4:3)</PresentationFormat>
  <Paragraphs>47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Clearing out your Office</dc:title>
  <dc:creator>Ciara</dc:creator>
  <cp:lastModifiedBy>Ciara</cp:lastModifiedBy>
  <cp:revision>108</cp:revision>
  <dcterms:created xsi:type="dcterms:W3CDTF">2012-07-25T11:32:28Z</dcterms:created>
  <dcterms:modified xsi:type="dcterms:W3CDTF">2013-07-11T14:35:51Z</dcterms:modified>
</cp:coreProperties>
</file>