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9A3D-870D-416B-BFE0-94FF16AA5A6D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799C-04FE-4E33-8879-4B2B21239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9A3D-870D-416B-BFE0-94FF16AA5A6D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799C-04FE-4E33-8879-4B2B21239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9A3D-870D-416B-BFE0-94FF16AA5A6D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799C-04FE-4E33-8879-4B2B21239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9A3D-870D-416B-BFE0-94FF16AA5A6D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799C-04FE-4E33-8879-4B2B21239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9A3D-870D-416B-BFE0-94FF16AA5A6D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799C-04FE-4E33-8879-4B2B21239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9A3D-870D-416B-BFE0-94FF16AA5A6D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799C-04FE-4E33-8879-4B2B21239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9A3D-870D-416B-BFE0-94FF16AA5A6D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799C-04FE-4E33-8879-4B2B21239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9A3D-870D-416B-BFE0-94FF16AA5A6D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799C-04FE-4E33-8879-4B2B21239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9A3D-870D-416B-BFE0-94FF16AA5A6D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799C-04FE-4E33-8879-4B2B21239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9A3D-870D-416B-BFE0-94FF16AA5A6D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799C-04FE-4E33-8879-4B2B21239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9A3D-870D-416B-BFE0-94FF16AA5A6D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799C-04FE-4E33-8879-4B2B21239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9A3D-870D-416B-BFE0-94FF16AA5A6D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5799C-04FE-4E33-8879-4B2B21239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aclk?sa=L&amp;ai=CL5h51ny6UL_kEO_jiQKq5oG4AbzMlPQC1NqDhTPs6MzASwgFEAUoBVCRxZPD-P____8BYMn22YbIo4QZyAEHqgQmT9B5QOC-X1nL2UZJf5ZMSgE0_aFDGeoYVBVWYH1htnU3A0GMiUy6BRMI68W7mpn6swIVpFBCCh01NgCFwAUFygUAoAYm4BLg5J3L3t7xyCc&amp;rct=j&amp;q=picture%20of%20clorox%20bleach%20bottle&amp;ei=1Xy6UKuHF6ShiQK17ICoCA&amp;sig=AOD64_3xrlU-svs9W7neoy6xW9_V5odj5Q&amp;ctype=5&amp;sqi=2&amp;ved=0CEwQwg8&amp;adurl=http://1169.xg4ken.com/media/redir.php?prof=44&amp;camp=16926&amp;affcode=pt349&amp;cid=13622699692&amp;networkType=%7bifContent:content%7d%7bifSearch:search%7d&amp;url=http://www.medicalartspress.com/mcode/mcode.aspx?m=CSE_GGL_266901&amp;u=http://www.medicalartspress.com/clorox-mountain-fresh-liquid-bleach/cbs/266901.html?cm_mmc=CSE_26690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commercialonecleaning.com/commercial/attachment/commercial-nm/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Expanding our understanding of the world through pollinators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Useful lessons for 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ppy family October2011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676400"/>
            <a:ext cx="2667000" cy="30220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752600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BOBs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381999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disease outbreak in some of our bombus colonies forced us to learn quickly.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066800"/>
            <a:ext cx="377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of all about the need for isolation</a:t>
            </a:r>
            <a:endParaRPr lang="en-US" dirty="0"/>
          </a:p>
        </p:txBody>
      </p:sp>
      <p:sp>
        <p:nvSpPr>
          <p:cNvPr id="2050" name="AutoShape 2" descr="data:image/jpeg;base64,/9j/4AAQSkZJRgABAQAAAQABAAD/4QBgRXhpZgAASUkqAAgAAAACADEBAgAHAAAAJgAAAGmHBAABAAAALgAAAAAAAABQaWNhc2EAAAMAAJAHAAQAAAAwMjIwAqAEAAEAAABWAAAAA6AEAAEAAABWAAAAAAAAAP/bAIQAAwICCAgIDQkICAgICAgICggKCAgICAcICAoICAgICAgKCAgICAgICAgICAgIFggICAgKCQkJCAwNDAgMCAgJCAEDBAQGBQYKBgYKDw0MDQ0NDw0NDQ8MDRANEAwMDQ0NDA4PDA0NDgwMDQ4NDQ0NDA0NDAwMDAwMDQ0ODA0MDAwM/8AAEQgAVgBWAwERAAIRAQMRAf/EAB0AAAAGAwEAAAAAAAAAAAAAAAABBQYHCAIDBAn/xABAEAACAQMBBQMHCQUJAAAAAAABAgMABBESBQYTITEHIkEIFFFhcYGRCRUyQlJicrHBI4KhotEXU1VjdKOz4fD/xAAbAQABBQEBAAAAAAAAAAAAAAAAAQIDBQYHBP/EADIRAAEDAwMDAgMHBQEAAAAAAAEAAgMEBRESITEGE0EiUUJh0RQycYGx4fAHQ1KRoTP/2gAMAwEAAhEDEQA/APVOhCKhC4tsK3CfRnVw204ODnScYIIIOfEEY9VOhIEgLuMj9VHICWEN9l5j3nks7xT5kktpHLZbVLdR6zknrqcvjpiupw3ejbGAeVz+agqyT7KaPIQ3Uvba/uBMZvNvNQgDOxhEyzqCApYrxQFkBYDlzFZ/qGqiqY2dv+bK8tNOYhurt4rDnVstSSs6ekQoQhQhChCFCEKEIjQhI+815oiPpdgg/ePP+UGjY8pNxwk2dOQ9AAqPDCkcX8eE1IrOWHPAiMgLZeNAAwYnmw5jl78k59Nej4cKMEN4CytO0ko2iRZI2Hg4Of5uvuNNAcRupA/Kduyd7lfqQR6R1+FNTk44pQRkHIoQtlCEKEIUIQoQhQhM7fy6wYl+07Mf3QB+tMQthfJx6VpQkK0w3XDcP9U91x6umfjzqVNS/tPYkNwuJEVx4E9fceoFIlCYG3dzmszxYSxg+spOWi+8D4p7enXoKOU0hOPdnbXp+ifgPve88vj6KbhOBTvFCcjoQhQhChCI0IUd9pM+J4vwv+Y/pTceULdbXXMH1ChNJSlNGCM+B99PyEYW3ZG1+F3JD3fqt9n1E/rQhOIlWXwZSPUQQf4EUnHKVRvbWBileIZ0xuMH7rjWnwQhPxL96nZB4UXBUh7Ln1ICeuMH2jkT7+tNUuV1UJUdCEKEIjQhRn2pPieH8D/mKY4Ox6UhOFha3QwPZTg3QPV5SbFKVttMDr0pwISFo/yXW95Hj6XXw/7p/PCbgDyuRJYwe65T06WKZ+HWlDc7FGoI8xrltQJPNmZssce3n05UwnfQ0bpQ4Z3SruJtPiI/3ZmHu0J+uaYct5T8jwnPSDKVHTkIUIRGhChXt+29wJbflnUJR1x00eo56msd1FdX2yNszRnPhWNNTiQEnwmjedozRpqELydCCJFwxKEkgc27qjh6iBliOWOdV46lhdA2Qv8AUd8eySaicCC0bJI/tvl/w+4yCBpLpqIPiPDHvzUDeqGkEiRuB8lA6ncCG6d1uk7ZZskeYTZGrnxE0nCk5B8dWMYA605nVMZ/uD/SX7I8nTpWVl2xBiitFwXlJEccsmGYjqBgcyuRy8cgV4D1JPrcYWlwbzj58KT7M1rg13J4Q2b2wx3EbshQrG7xMQ+NLRuyuGGO6cjXk/VZa89X1XWxPax0RBdwvTDTQyty07KVPJ73gS5s3kVlYedyLlGDjksfiPbXQrVPLUxCSUYyq2ZjGP0tKlIVc5OcKNZU5IhQhEaEKm3yg+9E9r5g0ErRFpbhTpOM4SM4Ph8au7ZZaW6OMVW3LQFkeobnUUEHcp34OcYx+KrNa9qV5LpDSmTwXKBjk9MADOeh6ZPUVpnf07srYw8M24OTwFzQ9Z3p5DWuyfYN+iVn39lhbTNKolY482ht1uLkkdVMa92FgOqyPxB10VibvaumqQdtkWsjkN/YLqvTlr6ouY70xETP8nY4/MhYDtcmY6DbHQOgSW3mulPpaADS+P7uNUcdCRisiy029h776Q9v2zuuhSW6KoZ9kiuLe959J3P4pW3c3sW8ZFTVeyRS5SGF47O4Us8ZMTwyRuckx/TgdyuT3hjAtmWOgm1Pt8oh1AamuBdx+SxNfR3W0vaa6IygZ0FpAz8+Ujb175SWpaGESQAsXlUzRzmTipDpAeONAU4SDnlnJLZYkMK3Nn6IhqAaiskEmPuEDGPdc7uXVNQyTs07dGk+tp3znhXQ8iraHF2S78MRg7QnwgzhRphHiSap7hTsp5TFHwF0W1TGanEj+SrAg1VcbK1BzusqVOQoQiNIRnZCov8AKd3GmPZ5/wA+4H+1H6j+RrbdLYExzxhYTqqMPpw0Dgj9Cq2dmOwZLySK3im4D3MrxvKoxcCNY1LASYZ4YAgYsYQGkeSBG4iMUMXVc9RJUikieWNLfHlXf9O6aloaKa6GISSB5aM/CMZzjypDsuwO2Etuq3xms7uSVSLSMW3FihtI7tQ0jvPKZWMmkrIXWMg6Qh7tee20NPRMLmsBkA+8d8/kUl8vNddpPXMWs8NaMfopOs+wnZC25Iskk4kbSATSyvOBwYZVSN1ZItMZdslly68sEnFes3WeR+CAAPkPoq02qJrQSTq8HJTsN6tvLmV7e1ttE9uHaKOIJP8AOHD2VLyC4EIMra8A6FLEvjLVz4Gta4hvO5PGFZiqeA2Qku0njc5VLd47lxGDK/ElWVo2cheMwTSEE2gsjyIBylBLvHImtnOnGh6SrZKhk0LnZY3Gk8c8qn6/tVM2WlraaLtukB1tyTnGMHdegnkLtJ8zycRWVvnG45OpU40xYODjkRWYvIDag6d1dWYH7OA5WLAqiV6NtgsqVKhQhEaEKh3yprYh2f8A6i4/4oq2HTLg2cg+30WXvsXch1fzgqufY1tttl7Sh88gZ1UmcRouuVGeFl4iacliUypTBBAz1Va2lfRsqh3h94bBYqz3KS2vdEfuPGrHz4UpT9rQhSJbHZkJgtX1Qv8AtFmRTbxW8gktCkHEMgjOZVZiWdsK3KufXKOqo/W1uofFj9l1ezUdBdWnEuh/gOGAfzPCYm2u2PaNwxXztIk7yrDbQsJEVo1iMYidXnQcJAup2HTOVqNl/oWsAhjJk8tIP8/4kPRN1llJmkY2IfFqHHy8H/adG5fYztDaTia6nlhiAA491PxrsqrdI9btHbAZ1dWIySCDkVQ1Rraw9p40Rn4QtXSwWy0RbO70o8u2x9U1+3Ds8SwiieKRGi18OFYQShKSFZp5XYZLu68IZ5nSCNKgKOpWJtNDCIYmYIG5XFuqa2pr6kVFQeD6AOB7q8HkRXrybKkeTkx2hP4BeQSID8qw94/9ytRZzmAKw9UivEKEqFCERpChU3+UP7K73akdkLJFkeCWd2TWEYqyRqCpPInIPUrjHWru01bIJNT1V18DpW6W8eVUranZptxblJpbW6DxpoDGEz8MKrYGLcvlSWbAU5OfdXS6aupnBwLtiueVNvmEoONgNlltTc/aMp/aJcalYsrmyvI2Qk5OklO7npyxUkM9K0n1NIPjIXmlpqpxB9QxwACFxbQtNqrhOHeyDxaO1mBI+yXEXE5/izTW01sEncaGA/iF65bjdTH2nOeWjxgqftw5DcQxtNaXtvM/FzEltcMjJEpPf4keE1mMqMYZtQ586oJ2tje7Q9pz5yNlbUc8j2apWOz7YKZPaduvtHakaRWmyL9Ajq/EmKRasSNqVhKysUCaXBRchs5zzzJR1ENK0ue4E/LdR1dPLUkNa0jfbOwVyvI93curbZjpdqscr3ssnDVtehWWMKC2ANXdPIDl6TWHuM7ZpS5vC19vhMMQa5TtVWrNHQlQoQioQmX2lbnm5iV0YLJbs0g1Z0suO+pwCRkAEcjzHrJpCMpG/NMS0vGHj/HPhj1Z/SpBG4DOopHRsJzhK0E/pAPuB/Oo+4Qjt5XZy9A+A/pTmzuBTTAtE0p8P/ePsJz44pHzZUjI9KSriR37oPM8hnpz6eB5ewUrX4SObnZSRuRu35rBoJBZmMjEZxqbHIZ54AAHQUwkkpQMBOGnJPKOhKv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388938"/>
            <a:ext cx="819150" cy="819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medicalartspress.scene7.com/is/image/Quill/502926_s7?iv=GsDqh3&amp;wid=360&amp;hei=3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267199"/>
            <a:ext cx="2590800" cy="2590801"/>
          </a:xfrm>
          <a:prstGeom prst="rect">
            <a:avLst/>
          </a:prstGeom>
          <a:noFill/>
        </p:spPr>
      </p:pic>
      <p:pic>
        <p:nvPicPr>
          <p:cNvPr id="2056" name="Picture 8" descr="http://cdn.theatlantic.com/static/infocus/ngpc112812/s_n21_chapel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676401"/>
            <a:ext cx="5191600" cy="3352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781800" y="3581400"/>
            <a:ext cx="167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sterilization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990600"/>
            <a:ext cx="156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 sanitation</a:t>
            </a:r>
            <a:endParaRPr lang="en-US" dirty="0"/>
          </a:p>
        </p:txBody>
      </p:sp>
      <p:pic>
        <p:nvPicPr>
          <p:cNvPr id="5122" name="Picture 2" descr="Sanitation Supplies, Janitor gloves, cleaning brushes, janitor bucket, duster">
            <a:hlinkClick r:id="rId5" tooltip="Sanitation Supplies, Janitorial Supplies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1447800"/>
            <a:ext cx="1752600" cy="19497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04800"/>
            <a:ext cx="605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Second, we needed to learn the likely diseases among bombus.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05000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Nosema bombus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990600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Crithidia </a:t>
            </a:r>
            <a:r>
              <a:rPr lang="en-US" b="1" dirty="0" err="1" smtClean="0"/>
              <a:t>bombi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3276600"/>
            <a:ext cx="192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Honey bee viruses</a:t>
            </a:r>
            <a:endParaRPr lang="en-US" b="1" dirty="0"/>
          </a:p>
        </p:txBody>
      </p:sp>
      <p:pic>
        <p:nvPicPr>
          <p:cNvPr id="6" name="Picture 5" descr="Nosemaapisx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9800"/>
            <a:ext cx="2946400" cy="2438400"/>
          </a:xfrm>
          <a:prstGeom prst="rect">
            <a:avLst/>
          </a:prstGeom>
        </p:spPr>
      </p:pic>
      <p:pic>
        <p:nvPicPr>
          <p:cNvPr id="7" name="Picture 6" descr="virus 12-9-25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1" y="3791189"/>
            <a:ext cx="4038599" cy="3066811"/>
          </a:xfrm>
          <a:prstGeom prst="rect">
            <a:avLst/>
          </a:prstGeom>
        </p:spPr>
      </p:pic>
      <p:pic>
        <p:nvPicPr>
          <p:cNvPr id="1030" name="Picture 6" descr="https://encrypted-tbn0.gstatic.com/images?q=tbn:ANd9GcSDRNAAkBmNXNO32Wadisdw7nXANJbJg5aalG6wEbuz4psLGr5lSgX31P9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524000"/>
            <a:ext cx="2356878" cy="1066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much help from Jamie Strange and Joyce Knoblett at the Logan bee lab, we then  learned quickly what it was not.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05000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Nosema bombus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1143000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Crithidia </a:t>
            </a:r>
            <a:r>
              <a:rPr lang="en-US" b="1" dirty="0" err="1" smtClean="0"/>
              <a:t>bombi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3200400"/>
            <a:ext cx="192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Honey bee viruses</a:t>
            </a:r>
            <a:endParaRPr lang="en-US" b="1" dirty="0"/>
          </a:p>
        </p:txBody>
      </p:sp>
      <p:pic>
        <p:nvPicPr>
          <p:cNvPr id="6" name="Picture 5" descr="Nosemaapisx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9800"/>
            <a:ext cx="2946400" cy="2438400"/>
          </a:xfrm>
          <a:prstGeom prst="rect">
            <a:avLst/>
          </a:prstGeom>
        </p:spPr>
      </p:pic>
      <p:pic>
        <p:nvPicPr>
          <p:cNvPr id="7" name="Picture 6" descr="virus 12-9-25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1" y="3791189"/>
            <a:ext cx="4038599" cy="3066811"/>
          </a:xfrm>
          <a:prstGeom prst="rect">
            <a:avLst/>
          </a:prstGeom>
        </p:spPr>
      </p:pic>
      <p:pic>
        <p:nvPicPr>
          <p:cNvPr id="1030" name="Picture 6" descr="https://encrypted-tbn0.gstatic.com/images?q=tbn:ANd9GcSDRNAAkBmNXNO32Wadisdw7nXANJbJg5aalG6wEbuz4psLGr5lSgX31P9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600200"/>
            <a:ext cx="2356878" cy="10668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0" y="2286000"/>
            <a:ext cx="2895600" cy="2286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0" y="2209800"/>
            <a:ext cx="2895600" cy="2362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715000" y="1600200"/>
            <a:ext cx="2362200" cy="990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91200" y="1600200"/>
            <a:ext cx="2286000" cy="990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781800" y="4343400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19200"/>
            <a:ext cx="704276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Lessons learned: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Keep things sterile.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/>
            <a:r>
              <a:rPr lang="en-US" dirty="0" smtClean="0"/>
              <a:t>             </a:t>
            </a:r>
          </a:p>
          <a:p>
            <a:pPr marL="342900" indent="-342900"/>
            <a:r>
              <a:rPr lang="en-US" dirty="0" smtClean="0"/>
              <a:t>2.   There are a lot viruses common to honey bees that</a:t>
            </a:r>
          </a:p>
          <a:p>
            <a:pPr marL="342900" indent="-342900"/>
            <a:r>
              <a:rPr lang="en-US" dirty="0"/>
              <a:t>	</a:t>
            </a:r>
            <a:r>
              <a:rPr lang="en-US" dirty="0" smtClean="0"/>
              <a:t> (at least) bumble bees are susceptible to – </a:t>
            </a:r>
          </a:p>
          <a:p>
            <a:pPr marL="342900" indent="-342900"/>
            <a:r>
              <a:rPr lang="en-US" dirty="0"/>
              <a:t>	</a:t>
            </a:r>
            <a:r>
              <a:rPr lang="en-US" dirty="0" smtClean="0"/>
              <a:t>A. Acute bee paralysis</a:t>
            </a:r>
          </a:p>
          <a:p>
            <a:pPr marL="342900" indent="-342900"/>
            <a:r>
              <a:rPr lang="en-US" dirty="0"/>
              <a:t>	</a:t>
            </a:r>
            <a:r>
              <a:rPr lang="en-US" dirty="0" smtClean="0"/>
              <a:t>B. Kashmir bee virus</a:t>
            </a:r>
          </a:p>
          <a:p>
            <a:pPr marL="342900" indent="-342900"/>
            <a:r>
              <a:rPr lang="en-US" dirty="0"/>
              <a:t>	</a:t>
            </a:r>
            <a:r>
              <a:rPr lang="en-US" dirty="0" smtClean="0"/>
              <a:t>C. Deformed wing virus</a:t>
            </a:r>
          </a:p>
          <a:p>
            <a:pPr marL="342900" indent="-342900"/>
            <a:r>
              <a:rPr lang="en-US" dirty="0"/>
              <a:t>	</a:t>
            </a:r>
            <a:r>
              <a:rPr lang="en-US" dirty="0" smtClean="0"/>
              <a:t>D. Chronic bee paralysis</a:t>
            </a:r>
          </a:p>
          <a:p>
            <a:pPr marL="342900" indent="-342900"/>
            <a:r>
              <a:rPr lang="en-US" dirty="0" smtClean="0"/>
              <a:t>	E. Israeli acute paralysis</a:t>
            </a:r>
          </a:p>
          <a:p>
            <a:pPr marL="342900" indent="-342900"/>
            <a:r>
              <a:rPr lang="en-US" dirty="0"/>
              <a:t>	</a:t>
            </a:r>
            <a:r>
              <a:rPr lang="en-US" dirty="0" smtClean="0"/>
              <a:t>F. Black queen cell virus</a:t>
            </a:r>
          </a:p>
          <a:p>
            <a:pPr marL="342900" indent="-342900"/>
            <a:r>
              <a:rPr lang="en-US" dirty="0"/>
              <a:t>	</a:t>
            </a:r>
            <a:r>
              <a:rPr lang="en-US" dirty="0" smtClean="0"/>
              <a:t>G. </a:t>
            </a:r>
            <a:r>
              <a:rPr lang="en-US" dirty="0" err="1" smtClean="0"/>
              <a:t>Sacbrood</a:t>
            </a:r>
            <a:r>
              <a:rPr lang="en-US" dirty="0" smtClean="0"/>
              <a:t> virus</a:t>
            </a:r>
          </a:p>
          <a:p>
            <a:pPr marL="342900" indent="-342900"/>
            <a:r>
              <a:rPr lang="en-US" dirty="0" smtClean="0"/>
              <a:t>3. All viruses are easily transferred laterally between colonies and species</a:t>
            </a:r>
          </a:p>
          <a:p>
            <a:pPr marL="342900" indent="-342900"/>
            <a:r>
              <a:rPr lang="en-US" dirty="0" smtClean="0"/>
              <a:t>    visiting the same flowers. Even found in ants entering infected hives.</a:t>
            </a:r>
            <a:endParaRPr lang="en-US" dirty="0"/>
          </a:p>
        </p:txBody>
      </p:sp>
      <p:pic>
        <p:nvPicPr>
          <p:cNvPr id="2052" name="Picture 4" descr="http://www.ars.usda.gov/images/docs/7461_7655/bees-with-deformed-w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895600"/>
            <a:ext cx="2971800" cy="1998019"/>
          </a:xfrm>
          <a:prstGeom prst="rect">
            <a:avLst/>
          </a:prstGeom>
          <a:noFill/>
        </p:spPr>
      </p:pic>
      <p:pic>
        <p:nvPicPr>
          <p:cNvPr id="2054" name="Picture 6" descr="http://www.intelligentdental.com/wp-content/uploads/2011/10/autocla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609600"/>
            <a:ext cx="2438400" cy="1825695"/>
          </a:xfrm>
          <a:prstGeom prst="rect">
            <a:avLst/>
          </a:prstGeom>
          <a:noFill/>
        </p:spPr>
      </p:pic>
      <p:pic>
        <p:nvPicPr>
          <p:cNvPr id="2058" name="Picture 10" descr="http://myrmecos.net/wp-content/uploads/2011/10/Honey_Bees_Bumble_Be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0973" y="5334000"/>
            <a:ext cx="2233027" cy="1524000"/>
          </a:xfrm>
          <a:prstGeom prst="rect">
            <a:avLst/>
          </a:prstGeom>
          <a:noFill/>
        </p:spPr>
      </p:pic>
      <p:pic>
        <p:nvPicPr>
          <p:cNvPr id="2060" name="Picture 12" descr="external image images?q=tbn:ANd9GcSUM-8_fno3lr7oGvGAD17XCjvXwUtmakMSAoLR-GzrYGkL08Y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5681070"/>
            <a:ext cx="1752600" cy="117692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29400" y="2514600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DWV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838200"/>
            <a:ext cx="18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Questions raised: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447800"/>
            <a:ext cx="4967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did kill my bees?</a:t>
            </a:r>
          </a:p>
          <a:p>
            <a:r>
              <a:rPr lang="en-US" dirty="0" smtClean="0"/>
              <a:t>(Colonel Mustard,  in the bedroom, with the pipe?)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2514600"/>
            <a:ext cx="5187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it safe to assume solitary species are unaffected by </a:t>
            </a:r>
          </a:p>
          <a:p>
            <a:r>
              <a:rPr lang="en-US" dirty="0" smtClean="0"/>
              <a:t>Honey bee viruses?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1" y="3962400"/>
            <a:ext cx="7010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 different bee species (1</a:t>
            </a:r>
            <a:r>
              <a:rPr lang="en-US" baseline="30000" dirty="0" smtClean="0"/>
              <a:t>0</a:t>
            </a:r>
            <a:r>
              <a:rPr lang="en-US" dirty="0" smtClean="0"/>
              <a:t> bumble bees) more susceptible, Less susceptible, or indifferent to any particular honey bee virus and does it vary by temperature, stage of development, etc.?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5181600"/>
            <a:ext cx="2303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Any answers welcome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187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Expanding our understanding of the world through pollinators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 our world with pollinators</dc:title>
  <dc:creator>Delta</dc:creator>
  <cp:lastModifiedBy>Delta</cp:lastModifiedBy>
  <cp:revision>31</cp:revision>
  <dcterms:created xsi:type="dcterms:W3CDTF">2012-12-01T21:26:02Z</dcterms:created>
  <dcterms:modified xsi:type="dcterms:W3CDTF">2012-12-17T18:33:01Z</dcterms:modified>
</cp:coreProperties>
</file>