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8" r:id="rId2"/>
    <p:sldId id="279" r:id="rId3"/>
    <p:sldId id="289" r:id="rId4"/>
    <p:sldId id="288" r:id="rId5"/>
    <p:sldId id="283" r:id="rId6"/>
    <p:sldId id="258" r:id="rId7"/>
    <p:sldId id="259" r:id="rId8"/>
    <p:sldId id="261" r:id="rId9"/>
    <p:sldId id="262" r:id="rId10"/>
    <p:sldId id="280" r:id="rId11"/>
    <p:sldId id="284" r:id="rId12"/>
    <p:sldId id="285" r:id="rId13"/>
    <p:sldId id="286" r:id="rId14"/>
    <p:sldId id="287" r:id="rId15"/>
    <p:sldId id="266" r:id="rId16"/>
    <p:sldId id="277" r:id="rId17"/>
    <p:sldId id="263" r:id="rId18"/>
    <p:sldId id="264" r:id="rId19"/>
    <p:sldId id="271" r:id="rId20"/>
    <p:sldId id="274" r:id="rId21"/>
    <p:sldId id="272" r:id="rId22"/>
    <p:sldId id="273" r:id="rId23"/>
    <p:sldId id="276" r:id="rId24"/>
    <p:sldId id="275" r:id="rId25"/>
    <p:sldId id="281" r:id="rId26"/>
    <p:sldId id="267" r:id="rId27"/>
    <p:sldId id="269" r:id="rId28"/>
    <p:sldId id="270" r:id="rId29"/>
    <p:sldId id="268" r:id="rId30"/>
    <p:sldId id="26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3667" autoAdjust="0"/>
  </p:normalViewPr>
  <p:slideViewPr>
    <p:cSldViewPr>
      <p:cViewPr varScale="1">
        <p:scale>
          <a:sx n="56" d="100"/>
          <a:sy n="56" d="100"/>
        </p:scale>
        <p:origin x="-15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DACAE-2690-4924-A195-F25EB84DC179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CC2D6-FAE7-4034-8C02-076A6014B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While Unix/Linux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admins</a:t>
            </a:r>
            <a:r>
              <a:rPr lang="en-US" baseline="0" dirty="0" smtClean="0"/>
              <a:t> have long recognized the power that automating tasks from the command line, Windows </a:t>
            </a:r>
            <a:r>
              <a:rPr lang="en-US" baseline="0" dirty="0" err="1" smtClean="0"/>
              <a:t>admins</a:t>
            </a:r>
            <a:r>
              <a:rPr lang="en-US" baseline="0" dirty="0" smtClean="0"/>
              <a:t> have taken some time to get a comparable tool.</a:t>
            </a:r>
          </a:p>
          <a:p>
            <a:r>
              <a:rPr lang="en-US" baseline="0" dirty="0" smtClean="0"/>
              <a:t>To start off right and avoid any religious debates, I do want to clarify that I am not saying PowerShell is better than Bash or any other *nix based shells, but it does tie into the Windows object model better than those tools.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CC2D6-FAE7-4034-8C02-076A6014BFF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F4979-1295-4FC0-9973-9C72790917B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9B436-EF54-4008-B9AA-C08E44437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meo.com/1096450?pg=embed&amp;sec=109645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shcode.org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vmguru.com/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blogs.vmware.com/vipowershel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werscripting.net/" TargetMode="External"/><Relationship Id="rId5" Type="http://schemas.openxmlformats.org/officeDocument/2006/relationships/hyperlink" Target="http://halr9000.com/" TargetMode="External"/><Relationship Id="rId4" Type="http://schemas.openxmlformats.org/officeDocument/2006/relationships/hyperlink" Target="http://powershellcommunity.org/" TargetMode="External"/><Relationship Id="rId9" Type="http://schemas.openxmlformats.org/officeDocument/2006/relationships/hyperlink" Target="http://blog.usepowershell.com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The Command Line, Scripting Language, and Automation Engine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with objects is a bit different from working with the previous CMD.exe tools.</a:t>
            </a:r>
          </a:p>
          <a:p>
            <a:r>
              <a:rPr lang="en-US" dirty="0" smtClean="0"/>
              <a:t>Let’s go to the PowerShell command line and see what this really means.</a:t>
            </a:r>
          </a:p>
          <a:p>
            <a:r>
              <a:rPr lang="en-US" dirty="0" smtClean="0"/>
              <a:t>We’ll also take our first look at the </a:t>
            </a:r>
            <a:r>
              <a:rPr lang="en-US" dirty="0" err="1" smtClean="0"/>
              <a:t>VMWare</a:t>
            </a:r>
            <a:r>
              <a:rPr lang="en-US" dirty="0" smtClean="0"/>
              <a:t> Toolkit (for Windows) (soon to be known as the </a:t>
            </a:r>
            <a:r>
              <a:rPr lang="en-US" dirty="0" err="1" smtClean="0"/>
              <a:t>PowerCLI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now that we’ve seen what </a:t>
            </a:r>
            <a:r>
              <a:rPr lang="en-US" dirty="0" err="1" smtClean="0"/>
              <a:t>PowerShell</a:t>
            </a:r>
            <a:r>
              <a:rPr lang="en-US" dirty="0" smtClean="0"/>
              <a:t> (and the VI Toolkit) look like..</a:t>
            </a:r>
          </a:p>
          <a:p>
            <a:r>
              <a:rPr lang="en-US" dirty="0" err="1" smtClean="0"/>
              <a:t>PowerShell</a:t>
            </a:r>
            <a:r>
              <a:rPr lang="en-US" dirty="0" smtClean="0"/>
              <a:t> and the VI Toolkit allow us to </a:t>
            </a:r>
          </a:p>
          <a:p>
            <a:pPr lvl="1"/>
            <a:r>
              <a:rPr lang="en-US" dirty="0" smtClean="0"/>
              <a:t>Deploy</a:t>
            </a:r>
          </a:p>
          <a:p>
            <a:pPr lvl="1"/>
            <a:r>
              <a:rPr lang="en-US" dirty="0" smtClean="0"/>
              <a:t>Manage</a:t>
            </a:r>
          </a:p>
          <a:p>
            <a:pPr lvl="1"/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And troubleshoot</a:t>
            </a:r>
          </a:p>
          <a:p>
            <a:pPr lvl="1">
              <a:buNone/>
            </a:pPr>
            <a:r>
              <a:rPr lang="en-US" dirty="0" smtClean="0"/>
              <a:t>All from the comfort of our command shell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seen that </a:t>
            </a:r>
            <a:r>
              <a:rPr lang="en-US" dirty="0" err="1" smtClean="0"/>
              <a:t>PowerShell</a:t>
            </a:r>
            <a:r>
              <a:rPr lang="en-US" dirty="0" smtClean="0"/>
              <a:t> can get back objects representing Guests and Hosts, but what else is available?</a:t>
            </a:r>
          </a:p>
          <a:p>
            <a:pPr lvl="1">
              <a:buNone/>
            </a:pPr>
            <a:r>
              <a:rPr lang="en-US" dirty="0" smtClean="0"/>
              <a:t>Hardware,</a:t>
            </a:r>
          </a:p>
          <a:p>
            <a:pPr lvl="1">
              <a:buNone/>
            </a:pPr>
            <a:r>
              <a:rPr lang="en-US" dirty="0" smtClean="0"/>
              <a:t>Snapshots,</a:t>
            </a:r>
          </a:p>
          <a:p>
            <a:pPr lvl="1">
              <a:buNone/>
            </a:pPr>
            <a:r>
              <a:rPr lang="en-US" dirty="0" smtClean="0"/>
              <a:t>Templates,</a:t>
            </a:r>
          </a:p>
          <a:p>
            <a:pPr lvl="1">
              <a:buNone/>
            </a:pPr>
            <a:r>
              <a:rPr lang="en-US" dirty="0" smtClean="0"/>
              <a:t>Virtual Switches, </a:t>
            </a:r>
          </a:p>
          <a:p>
            <a:pPr lvl="1">
              <a:buNone/>
            </a:pPr>
            <a:r>
              <a:rPr lang="en-US" dirty="0" smtClean="0"/>
              <a:t>And more…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/>
              <a:t>And here is a really cool application of the VI Toolkit (for Windows)</a:t>
            </a:r>
          </a:p>
          <a:p>
            <a:pPr lvl="1">
              <a:buNone/>
            </a:pPr>
            <a:endParaRPr lang="en-US" dirty="0" smtClean="0">
              <a:hlinkClick r:id="rId4"/>
            </a:endParaRPr>
          </a:p>
          <a:p>
            <a:pPr lvl="1">
              <a:buNone/>
            </a:pPr>
            <a:r>
              <a:rPr lang="en-US" dirty="0" smtClean="0">
                <a:hlinkClick r:id="rId4"/>
              </a:rPr>
              <a:t>Adding Hosts to </a:t>
            </a:r>
            <a:r>
              <a:rPr lang="en-US" dirty="0" err="1" smtClean="0">
                <a:hlinkClick r:id="rId4"/>
              </a:rPr>
              <a:t>VMWare</a:t>
            </a:r>
            <a:r>
              <a:rPr lang="en-US" dirty="0" smtClean="0">
                <a:hlinkClick r:id="rId4"/>
              </a:rPr>
              <a:t> Virtual Center With Excel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</a:t>
            </a:r>
            <a:r>
              <a:rPr lang="en-US" dirty="0" err="1" smtClean="0">
                <a:solidFill>
                  <a:srgbClr val="002060"/>
                </a:solidFill>
              </a:rPr>
              <a:t>PowerShell</a:t>
            </a:r>
            <a:r>
              <a:rPr lang="en-US" dirty="0" smtClean="0">
                <a:solidFill>
                  <a:srgbClr val="002060"/>
                </a:solidFill>
              </a:rPr>
              <a:t> Security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err="1" smtClean="0"/>
              <a:t>PowerShell</a:t>
            </a:r>
            <a:r>
              <a:rPr lang="en-US" dirty="0" smtClean="0"/>
              <a:t> was designed to be secure by default.</a:t>
            </a:r>
          </a:p>
          <a:p>
            <a:pPr lvl="1"/>
            <a:r>
              <a:rPr lang="en-US" dirty="0" smtClean="0"/>
              <a:t>Scripts will not run until explicitly allowed.</a:t>
            </a:r>
          </a:p>
          <a:p>
            <a:pPr lvl="1"/>
            <a:r>
              <a:rPr lang="en-US" dirty="0" smtClean="0"/>
              <a:t>Security Levels</a:t>
            </a:r>
          </a:p>
          <a:p>
            <a:pPr lvl="2"/>
            <a:r>
              <a:rPr lang="en-US" dirty="0" smtClean="0"/>
              <a:t>Restricted (default)</a:t>
            </a:r>
          </a:p>
          <a:p>
            <a:pPr lvl="2"/>
            <a:r>
              <a:rPr lang="en-US" dirty="0" err="1" smtClean="0"/>
              <a:t>AllSigned</a:t>
            </a:r>
            <a:endParaRPr lang="en-US" dirty="0" smtClean="0"/>
          </a:p>
          <a:p>
            <a:pPr lvl="2"/>
            <a:r>
              <a:rPr lang="en-US" dirty="0" err="1" smtClean="0"/>
              <a:t>RemoteSigned</a:t>
            </a:r>
            <a:endParaRPr lang="en-US" dirty="0" smtClean="0"/>
          </a:p>
          <a:p>
            <a:pPr lvl="2"/>
            <a:r>
              <a:rPr lang="en-US" dirty="0" smtClean="0"/>
              <a:t>Unrestricted (not recommended..)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PowerShell does not ignore text though and includes some powerful text matching and regular expression functionality</a:t>
            </a:r>
          </a:p>
          <a:p>
            <a:r>
              <a:rPr lang="en-US" dirty="0" smtClean="0"/>
              <a:t>Select-String, -match, -replace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PowerShell Providers</a:t>
            </a:r>
          </a:p>
          <a:p>
            <a:pPr lvl="1"/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Registry</a:t>
            </a:r>
          </a:p>
          <a:p>
            <a:pPr lvl="1"/>
            <a:r>
              <a:rPr lang="en-US" dirty="0" smtClean="0"/>
              <a:t>Certificate Store</a:t>
            </a:r>
          </a:p>
          <a:p>
            <a:pPr lvl="1"/>
            <a:r>
              <a:rPr lang="en-US" dirty="0" smtClean="0"/>
              <a:t>And more….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Scripting with PowerShell is as easy as working with PowerShell from the command line.</a:t>
            </a:r>
          </a:p>
          <a:p>
            <a:r>
              <a:rPr lang="en-US" dirty="0" smtClean="0"/>
              <a:t>There is no difference in execution between commands entered via a script or the command prompt</a:t>
            </a:r>
          </a:p>
          <a:p>
            <a:r>
              <a:rPr lang="en-US" dirty="0" smtClean="0"/>
              <a:t>(One caveat – Scoping of variables </a:t>
            </a:r>
            <a:r>
              <a:rPr lang="en-US" smtClean="0"/>
              <a:t>and functions)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I use PowerShell with</a:t>
            </a:r>
          </a:p>
          <a:p>
            <a:pPr lvl="1"/>
            <a:r>
              <a:rPr lang="en-US" dirty="0" smtClean="0"/>
              <a:t>WMI</a:t>
            </a:r>
          </a:p>
          <a:p>
            <a:pPr lvl="1"/>
            <a:r>
              <a:rPr lang="en-US" dirty="0" smtClean="0"/>
              <a:t>COM</a:t>
            </a:r>
          </a:p>
          <a:p>
            <a:pPr lvl="1"/>
            <a:r>
              <a:rPr lang="en-US" dirty="0" smtClean="0"/>
              <a:t>AD</a:t>
            </a:r>
          </a:p>
          <a:p>
            <a:pPr lvl="1"/>
            <a:r>
              <a:rPr lang="en-US" dirty="0" smtClean="0"/>
              <a:t>.NET</a:t>
            </a:r>
          </a:p>
          <a:p>
            <a:pPr lvl="1"/>
            <a:r>
              <a:rPr lang="en-US" dirty="0" smtClean="0"/>
              <a:t>XML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I use PowerShell with</a:t>
            </a:r>
          </a:p>
          <a:p>
            <a:pPr lvl="1"/>
            <a:r>
              <a:rPr lang="en-US" dirty="0" smtClean="0"/>
              <a:t>WMI</a:t>
            </a:r>
          </a:p>
          <a:p>
            <a:pPr lvl="2"/>
            <a:r>
              <a:rPr lang="en-US" dirty="0" smtClean="0"/>
              <a:t>Get-</a:t>
            </a:r>
            <a:r>
              <a:rPr lang="en-US" dirty="0" err="1" smtClean="0"/>
              <a:t>WMIObject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[WMI]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WMIClass</a:t>
            </a:r>
            <a:r>
              <a:rPr lang="en-US" dirty="0" smtClean="0"/>
              <a:t>]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WMISearcher</a:t>
            </a:r>
            <a:r>
              <a:rPr lang="en-US" dirty="0" smtClean="0"/>
              <a:t>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Windws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PowerShell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>
              <a:buNone/>
            </a:pPr>
            <a:r>
              <a:rPr lang="en-US" dirty="0" smtClean="0"/>
              <a:t>Steven </a:t>
            </a:r>
            <a:r>
              <a:rPr lang="en-US" dirty="0" err="1" smtClean="0"/>
              <a:t>Murawski</a:t>
            </a:r>
            <a:endParaRPr lang="en-US" dirty="0" smtClean="0"/>
          </a:p>
          <a:p>
            <a:pPr lvl="1" algn="ctr">
              <a:buNone/>
            </a:pPr>
            <a:r>
              <a:rPr lang="en-US" dirty="0" smtClean="0"/>
              <a:t>steve@usepowershell.com</a:t>
            </a:r>
            <a:endParaRPr lang="en-US" dirty="0" smtClean="0"/>
          </a:p>
          <a:p>
            <a:pPr lvl="1"/>
            <a:r>
              <a:rPr lang="en-US" dirty="0" smtClean="0"/>
              <a:t>IT Specialist for a Municipal Police Department</a:t>
            </a:r>
          </a:p>
          <a:p>
            <a:pPr lvl="1"/>
            <a:r>
              <a:rPr lang="en-US" dirty="0" smtClean="0"/>
              <a:t>Director, </a:t>
            </a:r>
            <a:r>
              <a:rPr lang="en-US" dirty="0" err="1" smtClean="0"/>
              <a:t>PowerShellCommunity.Org</a:t>
            </a:r>
            <a:endParaRPr lang="en-US" dirty="0" smtClean="0"/>
          </a:p>
          <a:p>
            <a:pPr lvl="1"/>
            <a:r>
              <a:rPr lang="en-US" dirty="0" smtClean="0"/>
              <a:t>Co-Host, Mind of Root Podcast</a:t>
            </a:r>
          </a:p>
          <a:p>
            <a:pPr lvl="1"/>
            <a:r>
              <a:rPr lang="en-US" dirty="0" smtClean="0"/>
              <a:t>All around nice guy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I use PowerShell with</a:t>
            </a:r>
          </a:p>
          <a:p>
            <a:pPr lvl="1"/>
            <a:r>
              <a:rPr lang="en-US" dirty="0" smtClean="0"/>
              <a:t>COM</a:t>
            </a:r>
          </a:p>
          <a:p>
            <a:pPr lvl="2"/>
            <a:r>
              <a:rPr lang="en-US" dirty="0" smtClean="0"/>
              <a:t>New-Object –COM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I use PowerShell with</a:t>
            </a:r>
          </a:p>
          <a:p>
            <a:pPr lvl="1"/>
            <a:r>
              <a:rPr lang="en-US" dirty="0" smtClean="0"/>
              <a:t>AD</a:t>
            </a:r>
          </a:p>
          <a:p>
            <a:pPr lvl="2"/>
            <a:r>
              <a:rPr lang="en-US" dirty="0" smtClean="0"/>
              <a:t>[ADSI]</a:t>
            </a:r>
          </a:p>
          <a:p>
            <a:pPr lvl="2"/>
            <a:r>
              <a:rPr lang="en-US" dirty="0" smtClean="0"/>
              <a:t>Quest AD </a:t>
            </a:r>
            <a:r>
              <a:rPr lang="en-US" dirty="0" err="1" smtClean="0"/>
              <a:t>Cmdlets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Get-</a:t>
            </a:r>
            <a:r>
              <a:rPr lang="en-US" dirty="0" err="1" smtClean="0"/>
              <a:t>QADObject</a:t>
            </a:r>
            <a:r>
              <a:rPr lang="en-US" dirty="0" smtClean="0"/>
              <a:t> / Set-</a:t>
            </a:r>
            <a:r>
              <a:rPr lang="en-US" dirty="0" err="1" smtClean="0"/>
              <a:t>QADObject</a:t>
            </a:r>
            <a:endParaRPr lang="en-US" dirty="0" smtClean="0"/>
          </a:p>
          <a:p>
            <a:pPr lvl="3"/>
            <a:r>
              <a:rPr lang="en-US" dirty="0" smtClean="0"/>
              <a:t>Connect-</a:t>
            </a:r>
            <a:r>
              <a:rPr lang="en-US" dirty="0" err="1" smtClean="0"/>
              <a:t>QADServer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I use PowerShell with</a:t>
            </a:r>
          </a:p>
          <a:p>
            <a:pPr lvl="1"/>
            <a:r>
              <a:rPr lang="en-US" dirty="0" smtClean="0"/>
              <a:t>.NET</a:t>
            </a:r>
          </a:p>
          <a:p>
            <a:pPr lvl="2"/>
            <a:r>
              <a:rPr lang="en-US" dirty="0" smtClean="0"/>
              <a:t>New-Object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System.Reflection.Assembly</a:t>
            </a:r>
            <a:r>
              <a:rPr lang="en-US" dirty="0" smtClean="0"/>
              <a:t>]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I use PowerShell with</a:t>
            </a:r>
          </a:p>
          <a:p>
            <a:pPr lvl="1"/>
            <a:r>
              <a:rPr lang="en-US" dirty="0" smtClean="0"/>
              <a:t>XML</a:t>
            </a:r>
          </a:p>
          <a:p>
            <a:pPr lvl="2"/>
            <a:r>
              <a:rPr lang="en-US" dirty="0" smtClean="0"/>
              <a:t>XML Type accelerator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Open Source Projects Using </a:t>
            </a:r>
            <a:r>
              <a:rPr lang="en-US" dirty="0" err="1" smtClean="0"/>
              <a:t>PowerShell</a:t>
            </a:r>
            <a:endParaRPr lang="en-US" dirty="0" smtClean="0"/>
          </a:p>
          <a:p>
            <a:pPr lvl="1"/>
            <a:r>
              <a:rPr lang="en-US" dirty="0" err="1" smtClean="0"/>
              <a:t>VMWare</a:t>
            </a:r>
            <a:r>
              <a:rPr lang="en-US" dirty="0" smtClean="0"/>
              <a:t> Toolkit Extensions </a:t>
            </a:r>
            <a:r>
              <a:rPr lang="en-US" smtClean="0"/>
              <a:t>(requires V2)</a:t>
            </a:r>
            <a:endParaRPr lang="en-US" dirty="0" smtClean="0"/>
          </a:p>
          <a:p>
            <a:pPr lvl="1"/>
            <a:r>
              <a:rPr lang="en-US" dirty="0" err="1" smtClean="0"/>
              <a:t>PolyMon</a:t>
            </a:r>
            <a:r>
              <a:rPr lang="en-US" dirty="0" smtClean="0"/>
              <a:t> – Network Monitoring</a:t>
            </a:r>
          </a:p>
          <a:p>
            <a:pPr lvl="1"/>
            <a:r>
              <a:rPr lang="en-US" dirty="0" err="1" smtClean="0"/>
              <a:t>PolyMonRT</a:t>
            </a:r>
            <a:r>
              <a:rPr lang="en-US" dirty="0" smtClean="0"/>
              <a:t> – Real time dashboard</a:t>
            </a:r>
          </a:p>
          <a:p>
            <a:pPr lvl="1"/>
            <a:r>
              <a:rPr lang="en-US" dirty="0" err="1" smtClean="0"/>
              <a:t>PoshBoard</a:t>
            </a:r>
            <a:r>
              <a:rPr lang="en-US" dirty="0" smtClean="0"/>
              <a:t> – Portal with PowerShell based widgets</a:t>
            </a:r>
          </a:p>
          <a:p>
            <a:pPr lvl="1"/>
            <a:r>
              <a:rPr lang="en-US" dirty="0" err="1" smtClean="0"/>
              <a:t>SPoshMod</a:t>
            </a:r>
            <a:r>
              <a:rPr lang="en-US" dirty="0" smtClean="0"/>
              <a:t> – </a:t>
            </a:r>
            <a:r>
              <a:rPr lang="en-US" dirty="0" err="1" smtClean="0"/>
              <a:t>Sharepoint</a:t>
            </a:r>
            <a:r>
              <a:rPr lang="en-US" dirty="0" smtClean="0"/>
              <a:t> management</a:t>
            </a:r>
          </a:p>
          <a:p>
            <a:pPr lvl="1"/>
            <a:r>
              <a:rPr lang="en-US" dirty="0" smtClean="0"/>
              <a:t>WASP – Windows Automation </a:t>
            </a:r>
          </a:p>
          <a:p>
            <a:pPr lvl="1"/>
            <a:r>
              <a:rPr lang="en-US" dirty="0" err="1" smtClean="0"/>
              <a:t>PowerBoots</a:t>
            </a:r>
            <a:r>
              <a:rPr lang="en-US" dirty="0" smtClean="0"/>
              <a:t> – WPF GUI toolkit</a:t>
            </a:r>
          </a:p>
          <a:p>
            <a:pPr lvl="1"/>
            <a:r>
              <a:rPr lang="en-US" dirty="0" smtClean="0"/>
              <a:t>SQL Server </a:t>
            </a:r>
            <a:r>
              <a:rPr lang="en-US" dirty="0" err="1" smtClean="0"/>
              <a:t>Powershell</a:t>
            </a:r>
            <a:r>
              <a:rPr lang="en-US" dirty="0" smtClean="0"/>
              <a:t> Extensions – Interact with SQL Server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Going further…</a:t>
            </a:r>
          </a:p>
          <a:p>
            <a:pPr lvl="1"/>
            <a:r>
              <a:rPr lang="en-US" dirty="0" smtClean="0"/>
              <a:t>Source Control</a:t>
            </a:r>
          </a:p>
          <a:p>
            <a:pPr lvl="1"/>
            <a:r>
              <a:rPr lang="en-US" dirty="0" smtClean="0"/>
              <a:t>V2</a:t>
            </a:r>
          </a:p>
          <a:p>
            <a:pPr lvl="1"/>
            <a:r>
              <a:rPr lang="en-US" dirty="0" smtClean="0"/>
              <a:t>PowerShell Community Extensions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 Resources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PowerShellCommunity.org</a:t>
            </a:r>
          </a:p>
          <a:p>
            <a:pPr lvl="1"/>
            <a:r>
              <a:rPr lang="en-US" dirty="0" smtClean="0"/>
              <a:t>Forums</a:t>
            </a:r>
          </a:p>
          <a:p>
            <a:pPr lvl="1"/>
            <a:r>
              <a:rPr lang="en-US" dirty="0" smtClean="0"/>
              <a:t>Blogs</a:t>
            </a:r>
          </a:p>
          <a:p>
            <a:pPr lvl="1"/>
            <a:r>
              <a:rPr lang="en-US" dirty="0" smtClean="0"/>
              <a:t>Script Repository (</a:t>
            </a:r>
            <a:r>
              <a:rPr lang="en-US" dirty="0" smtClean="0">
                <a:hlinkClick r:id="rId4"/>
              </a:rPr>
              <a:t>http://poshcode.org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User group resources</a:t>
            </a:r>
          </a:p>
          <a:p>
            <a:pPr lvl="1"/>
            <a:r>
              <a:rPr lang="en-US" dirty="0" smtClean="0"/>
              <a:t>Documentation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 Resources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powershell</a:t>
            </a:r>
            <a:r>
              <a:rPr lang="en-US" dirty="0" smtClean="0"/>
              <a:t> on irc.freenode.net</a:t>
            </a:r>
          </a:p>
          <a:p>
            <a:r>
              <a:rPr lang="en-US" dirty="0" err="1" smtClean="0"/>
              <a:t>PowerScripting</a:t>
            </a:r>
            <a:r>
              <a:rPr lang="en-US" dirty="0" smtClean="0"/>
              <a:t> Podcast (powerscripting.net)</a:t>
            </a:r>
          </a:p>
          <a:p>
            <a:r>
              <a:rPr lang="en-US" dirty="0" smtClean="0"/>
              <a:t>Mind of Root Podcast (mindofroot.com)</a:t>
            </a:r>
          </a:p>
          <a:p>
            <a:r>
              <a:rPr lang="en-US" dirty="0" smtClean="0"/>
              <a:t>Get-Scripting Podcast (get-scripting.blogspot.com)</a:t>
            </a:r>
          </a:p>
          <a:p>
            <a:r>
              <a:rPr lang="en-US" dirty="0" smtClean="0"/>
              <a:t>My blog – blog.usepowershell.com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 Resources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Newsgroup – </a:t>
            </a:r>
            <a:r>
              <a:rPr lang="en-US" dirty="0" err="1" smtClean="0"/>
              <a:t>microsoft.public.windows.powershell</a:t>
            </a:r>
            <a:endParaRPr lang="en-US" dirty="0" smtClean="0"/>
          </a:p>
          <a:p>
            <a:r>
              <a:rPr lang="en-US" dirty="0" smtClean="0"/>
              <a:t>PowerShell Virtual User Group (marcoshaw.blogspot.com)</a:t>
            </a:r>
          </a:p>
          <a:p>
            <a:r>
              <a:rPr lang="en-US" dirty="0" err="1" smtClean="0"/>
              <a:t>Codeplex</a:t>
            </a:r>
            <a:r>
              <a:rPr lang="en-US" dirty="0" smtClean="0"/>
              <a:t> Projects (62)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 Resources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Third Party Vendors</a:t>
            </a:r>
          </a:p>
          <a:p>
            <a:pPr lvl="1"/>
            <a:r>
              <a:rPr lang="en-US" dirty="0" smtClean="0"/>
              <a:t>Free Tools</a:t>
            </a:r>
          </a:p>
          <a:p>
            <a:pPr lvl="2"/>
            <a:r>
              <a:rPr lang="en-US" dirty="0" err="1" smtClean="0"/>
              <a:t>PowerGUI</a:t>
            </a:r>
            <a:endParaRPr lang="en-US" dirty="0" smtClean="0"/>
          </a:p>
          <a:p>
            <a:pPr lvl="2"/>
            <a:r>
              <a:rPr lang="en-US" dirty="0" smtClean="0"/>
              <a:t>PowerShell ASP</a:t>
            </a:r>
          </a:p>
          <a:p>
            <a:pPr lvl="2"/>
            <a:r>
              <a:rPr lang="en-US" dirty="0" smtClean="0"/>
              <a:t>Quest AD </a:t>
            </a:r>
            <a:r>
              <a:rPr lang="en-US" dirty="0" err="1" smtClean="0"/>
              <a:t>Cmdlets</a:t>
            </a:r>
            <a:endParaRPr lang="en-US" dirty="0" smtClean="0"/>
          </a:p>
          <a:p>
            <a:pPr lvl="2"/>
            <a:r>
              <a:rPr lang="en-US" dirty="0" err="1" smtClean="0"/>
              <a:t>PowerShell</a:t>
            </a:r>
            <a:r>
              <a:rPr lang="en-US" dirty="0" smtClean="0"/>
              <a:t> Analyzer</a:t>
            </a:r>
          </a:p>
          <a:p>
            <a:pPr lvl="2"/>
            <a:r>
              <a:rPr lang="en-US" dirty="0" err="1" smtClean="0"/>
              <a:t>PowerCLI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Windws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PowerShell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>
              <a:buNone/>
            </a:pPr>
            <a:r>
              <a:rPr lang="en-US" b="1" dirty="0" smtClean="0"/>
              <a:t>Must Have Resources:</a:t>
            </a:r>
          </a:p>
          <a:p>
            <a:pPr lvl="1" algn="ctr">
              <a:buNone/>
            </a:pPr>
            <a:r>
              <a:rPr lang="en-US" dirty="0" smtClean="0">
                <a:hlinkClick r:id="rId4"/>
              </a:rPr>
              <a:t>http://PowerShellCommunity.Org</a:t>
            </a:r>
            <a:endParaRPr lang="en-US" dirty="0" smtClean="0"/>
          </a:p>
          <a:p>
            <a:pPr lvl="1" algn="ctr">
              <a:buNone/>
            </a:pPr>
            <a:r>
              <a:rPr lang="en-US" dirty="0" smtClean="0">
                <a:hlinkClick r:id="rId5"/>
              </a:rPr>
              <a:t>http://halr9000.com</a:t>
            </a:r>
            <a:endParaRPr lang="en-US" dirty="0" smtClean="0"/>
          </a:p>
          <a:p>
            <a:pPr lvl="1" algn="ctr">
              <a:buNone/>
            </a:pPr>
            <a:r>
              <a:rPr lang="en-US" dirty="0" smtClean="0">
                <a:hlinkClick r:id="rId6"/>
              </a:rPr>
              <a:t>http://powerscripting.net</a:t>
            </a:r>
            <a:endParaRPr lang="en-US" dirty="0" smtClean="0"/>
          </a:p>
          <a:p>
            <a:pPr lvl="1" algn="ctr">
              <a:buNone/>
            </a:pPr>
            <a:r>
              <a:rPr lang="en-US" dirty="0" smtClean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blogs.vmware.com/vipowershell</a:t>
            </a:r>
            <a:endParaRPr lang="en-US" dirty="0" smtClean="0"/>
          </a:p>
          <a:p>
            <a:pPr lvl="1" algn="ctr">
              <a:buNone/>
            </a:pPr>
            <a:r>
              <a:rPr lang="en-US" dirty="0" smtClean="0">
                <a:hlinkClick r:id="rId8"/>
              </a:rPr>
              <a:t>http</a:t>
            </a:r>
            <a:r>
              <a:rPr lang="en-US" dirty="0" smtClean="0">
                <a:hlinkClick r:id="rId8"/>
              </a:rPr>
              <a:t>://</a:t>
            </a:r>
            <a:r>
              <a:rPr lang="en-US" dirty="0" smtClean="0">
                <a:hlinkClick r:id="rId8"/>
              </a:rPr>
              <a:t>vmguru.com</a:t>
            </a:r>
            <a:endParaRPr lang="en-US" dirty="0" smtClean="0"/>
          </a:p>
          <a:p>
            <a:pPr lvl="1" algn="ctr">
              <a:buNone/>
            </a:pPr>
            <a:r>
              <a:rPr lang="en-US" dirty="0" smtClean="0">
                <a:hlinkClick r:id="rId9"/>
              </a:rPr>
              <a:t>http://blog.usepowershell.com</a:t>
            </a:r>
            <a:endParaRPr lang="en-US" dirty="0" smtClean="0"/>
          </a:p>
          <a:p>
            <a:pPr lvl="1"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to all the PowerShell Community Sponsors – </a:t>
            </a:r>
          </a:p>
          <a:p>
            <a:pPr>
              <a:buNone/>
            </a:pPr>
            <a:r>
              <a:rPr lang="en-US" dirty="0" smtClean="0"/>
              <a:t>	Especially </a:t>
            </a:r>
            <a:r>
              <a:rPr lang="en-US" dirty="0" err="1" smtClean="0"/>
              <a:t>Sapien</a:t>
            </a:r>
            <a:r>
              <a:rPr lang="en-US" dirty="0" smtClean="0"/>
              <a:t>, </a:t>
            </a:r>
            <a:r>
              <a:rPr lang="en-US" dirty="0" err="1" smtClean="0"/>
              <a:t>Compellent</a:t>
            </a:r>
            <a:r>
              <a:rPr lang="en-US" dirty="0" smtClean="0"/>
              <a:t>,  </a:t>
            </a:r>
            <a:r>
              <a:rPr lang="en-US" dirty="0" err="1" smtClean="0"/>
              <a:t>SoftwareFX</a:t>
            </a:r>
            <a:r>
              <a:rPr lang="en-US" dirty="0" smtClean="0"/>
              <a:t>, </a:t>
            </a:r>
            <a:r>
              <a:rPr lang="en-US" dirty="0" err="1" smtClean="0"/>
              <a:t>Idera</a:t>
            </a:r>
            <a:r>
              <a:rPr lang="en-US" dirty="0" smtClean="0"/>
              <a:t>, and Quest.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will be covering:</a:t>
            </a:r>
          </a:p>
          <a:p>
            <a:pPr lvl="1"/>
            <a:r>
              <a:rPr lang="en-US" dirty="0" smtClean="0"/>
              <a:t>What is Windows </a:t>
            </a:r>
            <a:r>
              <a:rPr lang="en-US" dirty="0" err="1" smtClean="0"/>
              <a:t>PowerShell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does </a:t>
            </a:r>
            <a:r>
              <a:rPr lang="en-US" dirty="0" err="1" smtClean="0"/>
              <a:t>PowerShell</a:t>
            </a:r>
            <a:r>
              <a:rPr lang="en-US" dirty="0" smtClean="0"/>
              <a:t> work with?</a:t>
            </a:r>
          </a:p>
          <a:p>
            <a:pPr lvl="1"/>
            <a:r>
              <a:rPr lang="en-US" dirty="0" smtClean="0"/>
              <a:t>How does </a:t>
            </a:r>
            <a:r>
              <a:rPr lang="en-US" dirty="0" err="1" smtClean="0"/>
              <a:t>PowerShell</a:t>
            </a:r>
            <a:r>
              <a:rPr lang="en-US" dirty="0" smtClean="0"/>
              <a:t> work with </a:t>
            </a:r>
            <a:r>
              <a:rPr lang="en-US" dirty="0" err="1" smtClean="0"/>
              <a:t>VMWare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So, </a:t>
            </a:r>
            <a:r>
              <a:rPr lang="en-US" dirty="0" err="1" smtClean="0"/>
              <a:t>PowerShell</a:t>
            </a:r>
            <a:r>
              <a:rPr lang="en-US" dirty="0" smtClean="0"/>
              <a:t> works with </a:t>
            </a:r>
            <a:r>
              <a:rPr lang="en-US" dirty="0" err="1" smtClean="0"/>
              <a:t>VMWare</a:t>
            </a:r>
            <a:r>
              <a:rPr lang="en-US" dirty="0" smtClean="0"/>
              <a:t>, </a:t>
            </a:r>
            <a:r>
              <a:rPr lang="en-US" smtClean="0"/>
              <a:t>why should I care?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Command Line</a:t>
            </a:r>
          </a:p>
          <a:p>
            <a:pPr>
              <a:buNone/>
            </a:pP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Scripting Language</a:t>
            </a:r>
          </a:p>
          <a:p>
            <a:pPr>
              <a:buNone/>
            </a:pP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Automation Engine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PowerShell is the replacement for CMD.EXE</a:t>
            </a:r>
          </a:p>
          <a:p>
            <a:r>
              <a:rPr lang="en-US" dirty="0" smtClean="0"/>
              <a:t>Most of the CMD.EXE applications and commands will work from PowerShell</a:t>
            </a:r>
          </a:p>
          <a:p>
            <a:r>
              <a:rPr lang="en-US" dirty="0" smtClean="0"/>
              <a:t>Includes many aliases from Linux/Unix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Command Line</a:t>
            </a:r>
          </a:p>
          <a:p>
            <a:pPr>
              <a:buNone/>
            </a:pP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Scripting Language</a:t>
            </a:r>
          </a:p>
          <a:p>
            <a:pPr>
              <a:buNone/>
            </a:pP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Automation Engine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PowerShell is a very flexible scripting language</a:t>
            </a:r>
          </a:p>
          <a:p>
            <a:r>
              <a:rPr lang="en-US" dirty="0" smtClean="0"/>
              <a:t>Anything you can do at the command line,  you can script</a:t>
            </a:r>
          </a:p>
          <a:p>
            <a:r>
              <a:rPr lang="en-US" dirty="0" smtClean="0"/>
              <a:t>Scripting leads to repeatability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Command Line</a:t>
            </a:r>
          </a:p>
          <a:p>
            <a:pPr>
              <a:buNone/>
            </a:pP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Scripting Language</a:t>
            </a:r>
          </a:p>
          <a:p>
            <a:pPr>
              <a:buNone/>
            </a:pP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Automation Engine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Can be embedded in any .NET Application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PowerShell is an Object based Command Line based on the .NET Framework</a:t>
            </a:r>
          </a:p>
          <a:p>
            <a:r>
              <a:rPr lang="en-US" dirty="0" smtClean="0"/>
              <a:t>Because it is an Object based environment, </a:t>
            </a:r>
            <a:r>
              <a:rPr lang="en-US" dirty="0" err="1" smtClean="0"/>
              <a:t>cmdlets</a:t>
            </a:r>
            <a:r>
              <a:rPr lang="en-US" dirty="0" smtClean="0"/>
              <a:t> process primarily Objects, as opposed to other shells, which mainly work with text.</a:t>
            </a:r>
          </a:p>
          <a:p>
            <a:r>
              <a:rPr lang="en-US" dirty="0" smtClean="0"/>
              <a:t>Verb-Noun Structure</a:t>
            </a:r>
          </a:p>
          <a:p>
            <a:r>
              <a:rPr lang="en-US" dirty="0" smtClean="0"/>
              <a:t>Discoverable</a:t>
            </a:r>
          </a:p>
          <a:p>
            <a:pPr lvl="1"/>
            <a:r>
              <a:rPr lang="en-US" dirty="0" smtClean="0"/>
              <a:t>Get-Command / Get-Help / Get-Member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rgePosh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Windows PowerShell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Terminology </a:t>
            </a:r>
          </a:p>
          <a:p>
            <a:pPr lvl="1"/>
            <a:r>
              <a:rPr lang="en-US" dirty="0" smtClean="0"/>
              <a:t>CLR – Common Language Runtime</a:t>
            </a:r>
          </a:p>
          <a:p>
            <a:pPr lvl="1"/>
            <a:r>
              <a:rPr lang="en-US" dirty="0" smtClean="0"/>
              <a:t>.NET Framework – consists of the CLR and a set of libraries accessible to any CLR compatible language.  </a:t>
            </a:r>
          </a:p>
          <a:p>
            <a:pPr lvl="1"/>
            <a:r>
              <a:rPr lang="en-US" dirty="0" smtClean="0"/>
              <a:t>Object – a binding of actions and data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3273</TotalTime>
  <Words>870</Words>
  <Application>Microsoft Office PowerPoint</Application>
  <PresentationFormat>On-screen Show (4:3)</PresentationFormat>
  <Paragraphs>211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Windows PowerShell</vt:lpstr>
      <vt:lpstr>Windws PowerShell </vt:lpstr>
      <vt:lpstr>Windws PowerShell 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 Security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</vt:lpstr>
      <vt:lpstr>Windows PowerShell Resources</vt:lpstr>
      <vt:lpstr>Windows PowerShell Resources</vt:lpstr>
      <vt:lpstr>Windows PowerShell Resources</vt:lpstr>
      <vt:lpstr>Windows PowerShell Resources</vt:lpstr>
      <vt:lpstr>Windows PowerShell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PowerShell</dc:title>
  <dc:creator>Steven Murawski</dc:creator>
  <cp:lastModifiedBy>Steve</cp:lastModifiedBy>
  <cp:revision>96</cp:revision>
  <dcterms:created xsi:type="dcterms:W3CDTF">2008-07-22T02:39:19Z</dcterms:created>
  <dcterms:modified xsi:type="dcterms:W3CDTF">2009-05-19T12:19:29Z</dcterms:modified>
</cp:coreProperties>
</file>